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263" r:id="rId6"/>
    <p:sldId id="264" r:id="rId7"/>
    <p:sldId id="302" r:id="rId8"/>
    <p:sldId id="297" r:id="rId9"/>
    <p:sldId id="298" r:id="rId10"/>
    <p:sldId id="299" r:id="rId11"/>
    <p:sldId id="300" r:id="rId12"/>
    <p:sldId id="301" r:id="rId13"/>
    <p:sldId id="295" r:id="rId14"/>
    <p:sldId id="266" r:id="rId15"/>
    <p:sldId id="280" r:id="rId16"/>
    <p:sldId id="303" r:id="rId17"/>
    <p:sldId id="304" r:id="rId18"/>
    <p:sldId id="305" r:id="rId19"/>
    <p:sldId id="306" r:id="rId20"/>
    <p:sldId id="307" r:id="rId21"/>
    <p:sldId id="308" r:id="rId22"/>
    <p:sldId id="312" r:id="rId23"/>
    <p:sldId id="309" r:id="rId24"/>
    <p:sldId id="310" r:id="rId25"/>
    <p:sldId id="321" r:id="rId26"/>
    <p:sldId id="311" r:id="rId27"/>
    <p:sldId id="282" r:id="rId28"/>
    <p:sldId id="278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29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596"/>
  </p:normalViewPr>
  <p:slideViewPr>
    <p:cSldViewPr snapToGrid="0" snapToObjects="1">
      <p:cViewPr>
        <p:scale>
          <a:sx n="190" d="100"/>
          <a:sy n="190" d="100"/>
        </p:scale>
        <p:origin x="128" y="-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hpPqD7Ju5w?t=17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the 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Place 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longer leg of the LED into F:16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LED into E:16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USB Cable into the PC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</p:spTree>
    <p:extLst>
      <p:ext uri="{BB962C8B-B14F-4D97-AF65-F5344CB8AC3E}">
        <p14:creationId xmlns:p14="http://schemas.microsoft.com/office/powerpoint/2010/main" val="1588173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Just Happened?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Circuit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Arduino acted like a battery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Resistor restricted current flow so LED isn’t damaged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21" y="3925519"/>
            <a:ext cx="4999665" cy="24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3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</a:t>
            </a:r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  <a:endParaRPr lang="en-US" dirty="0" smtClean="0"/>
          </a:p>
          <a:p>
            <a:r>
              <a:rPr lang="en-US" dirty="0" smtClean="0"/>
              <a:t>1 </a:t>
            </a:r>
            <a:r>
              <a:rPr lang="en-US" dirty="0" smtClean="0"/>
              <a:t>330</a:t>
            </a:r>
            <a:r>
              <a:rPr lang="en-US" dirty="0" smtClean="0"/>
              <a:t> </a:t>
            </a:r>
            <a:r>
              <a:rPr lang="en-US" dirty="0" smtClean="0"/>
              <a:t>Ohm </a:t>
            </a:r>
            <a:r>
              <a:rPr lang="en-US" dirty="0" smtClean="0"/>
              <a:t>resistor</a:t>
            </a:r>
            <a:endParaRPr lang="en-US" dirty="0" smtClean="0"/>
          </a:p>
          <a:p>
            <a:r>
              <a:rPr lang="en-US" dirty="0" smtClean="0"/>
              <a:t>1 LED </a:t>
            </a:r>
          </a:p>
          <a:p>
            <a:r>
              <a:rPr lang="en-US" b="1" dirty="0" smtClean="0"/>
              <a:t>1 Button</a:t>
            </a: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Move the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sure the </a:t>
            </a:r>
            <a:r>
              <a:rPr lang="en-US" dirty="0"/>
              <a:t>USB Cable </a:t>
            </a:r>
            <a:r>
              <a:rPr lang="en-US" dirty="0" smtClean="0"/>
              <a:t>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GND on the </a:t>
            </a:r>
            <a:r>
              <a:rPr lang="en-US" dirty="0" err="1" smtClean="0"/>
              <a:t>Arudino</a:t>
            </a:r>
            <a:r>
              <a:rPr lang="en-US" dirty="0" smtClean="0"/>
              <a:t>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to J:25 on the breadboard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16:A from the </a:t>
            </a:r>
            <a:r>
              <a:rPr lang="en-US" dirty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to A:25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5" cy="5166678"/>
          </a:xfrm>
        </p:spPr>
      </p:pic>
    </p:spTree>
    <p:extLst>
      <p:ext uri="{BB962C8B-B14F-4D97-AF65-F5344CB8AC3E}">
        <p14:creationId xmlns:p14="http://schemas.microsoft.com/office/powerpoint/2010/main" val="2145892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the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button across the gap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3" cy="5299280"/>
          </a:xfrm>
        </p:spPr>
      </p:pic>
    </p:spTree>
    <p:extLst>
      <p:ext uri="{BB962C8B-B14F-4D97-AF65-F5344CB8AC3E}">
        <p14:creationId xmlns:p14="http://schemas.microsoft.com/office/powerpoint/2010/main" val="55058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3" cy="5299280"/>
          </a:xfrm>
        </p:spPr>
      </p:pic>
    </p:spTree>
    <p:extLst>
      <p:ext uri="{BB962C8B-B14F-4D97-AF65-F5344CB8AC3E}">
        <p14:creationId xmlns:p14="http://schemas.microsoft.com/office/powerpoint/2010/main" val="107216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</a:t>
            </a:r>
            <a:r>
              <a:rPr lang="en-US" dirty="0" smtClean="0"/>
              <a:t>DHT11 Humidity / Temperature Sensor</a:t>
            </a:r>
            <a:endParaRPr lang="en-US" dirty="0" smtClean="0"/>
          </a:p>
          <a:p>
            <a:r>
              <a:rPr lang="en-US" dirty="0" smtClean="0"/>
              <a:t>3 </a:t>
            </a:r>
            <a:r>
              <a:rPr lang="en-US" dirty="0" smtClean="0"/>
              <a:t>Male-Female wires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7059" y="2366682"/>
            <a:ext cx="5299229" cy="3402106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Male-Female connector running from the GND pin of the Arduino to the negative pin of the DHT11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</a:t>
            </a:r>
            <a:r>
              <a:rPr lang="en-US" dirty="0"/>
              <a:t>Male-Female connector running from the </a:t>
            </a:r>
            <a:r>
              <a:rPr lang="en-US" dirty="0" smtClean="0"/>
              <a:t>5V pin </a:t>
            </a:r>
            <a:r>
              <a:rPr lang="en-US" dirty="0"/>
              <a:t>of the Arduino to the </a:t>
            </a:r>
            <a:r>
              <a:rPr lang="en-US" dirty="0" smtClean="0"/>
              <a:t>middle pin </a:t>
            </a:r>
            <a:r>
              <a:rPr lang="en-US" dirty="0"/>
              <a:t>of the </a:t>
            </a:r>
            <a:r>
              <a:rPr lang="en-US" dirty="0" smtClean="0"/>
              <a:t>DHT11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</a:t>
            </a:r>
            <a:r>
              <a:rPr lang="en-US" dirty="0"/>
              <a:t>Male-Female connector running from the </a:t>
            </a:r>
            <a:r>
              <a:rPr lang="en-US" dirty="0" smtClean="0"/>
              <a:t>2 pin </a:t>
            </a:r>
            <a:r>
              <a:rPr lang="en-US" dirty="0"/>
              <a:t>of the Arduino to the </a:t>
            </a:r>
            <a:r>
              <a:rPr lang="en-US" dirty="0" smtClean="0"/>
              <a:t>‘S pin </a:t>
            </a:r>
            <a:r>
              <a:rPr lang="en-US" dirty="0"/>
              <a:t>of the DHT11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3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Power the 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7059" y="2366682"/>
            <a:ext cx="5299229" cy="3402106"/>
          </a:xfrm>
        </p:spPr>
      </p:pic>
      <p:sp>
        <p:nvSpPr>
          <p:cNvPr id="5" name="TextBox 4"/>
          <p:cNvSpPr txBox="1"/>
          <p:nvPr/>
        </p:nvSpPr>
        <p:spPr>
          <a:xfrm>
            <a:off x="6386288" y="3241652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</a:t>
            </a:r>
            <a:r>
              <a:rPr lang="en-US" dirty="0"/>
              <a:t>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33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4282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dht11.ino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</a:t>
            </a:r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Capacitor (provided by Ryan)</a:t>
            </a:r>
          </a:p>
          <a:p>
            <a:r>
              <a:rPr lang="en-US" dirty="0" smtClean="0"/>
              <a:t>1 10K Ohm resistor (in kit)</a:t>
            </a:r>
          </a:p>
          <a:p>
            <a:r>
              <a:rPr lang="en-US" dirty="0" smtClean="0"/>
              <a:t>3 Male-Female wires (provided by Ryan)</a:t>
            </a:r>
          </a:p>
          <a:p>
            <a:r>
              <a:rPr lang="en-US" dirty="0" smtClean="0"/>
              <a:t>3 Male-Male wires (in kit)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GND pin on Arduino to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5V pin on Arduino to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5 of the Arduino to I:2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116952" cy="5110902"/>
          </a:xfrm>
        </p:spPr>
      </p:pic>
    </p:spTree>
    <p:extLst>
      <p:ext uri="{BB962C8B-B14F-4D97-AF65-F5344CB8AC3E}">
        <p14:creationId xmlns:p14="http://schemas.microsoft.com/office/powerpoint/2010/main" val="90139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Wire the LED Strip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the GND pin of the LED strip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the 5V pin of the LED strip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C:2 to the </a:t>
            </a:r>
            <a:r>
              <a:rPr lang="en-US" dirty="0" err="1" smtClean="0"/>
              <a:t>DIn</a:t>
            </a:r>
            <a:r>
              <a:rPr lang="en-US" dirty="0" smtClean="0"/>
              <a:t> pin of the LED strip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734214" cy="4351338"/>
          </a:xfrm>
        </p:spPr>
      </p:pic>
    </p:spTree>
    <p:extLst>
      <p:ext uri="{BB962C8B-B14F-4D97-AF65-F5344CB8AC3E}">
        <p14:creationId xmlns:p14="http://schemas.microsoft.com/office/powerpoint/2010/main" val="1853587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Wire One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J:13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/>
              <a:t>on breadboard to </a:t>
            </a:r>
            <a:r>
              <a:rPr lang="en-US" dirty="0" smtClean="0"/>
              <a:t>J:17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/>
              <a:t>on breadboard to </a:t>
            </a:r>
            <a:r>
              <a:rPr lang="en-US" dirty="0" smtClean="0"/>
              <a:t>J:21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699445" cy="4351338"/>
          </a:xfrm>
        </p:spPr>
      </p:pic>
    </p:spTree>
    <p:extLst>
      <p:ext uri="{BB962C8B-B14F-4D97-AF65-F5344CB8AC3E}">
        <p14:creationId xmlns:p14="http://schemas.microsoft.com/office/powerpoint/2010/main" val="1135517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Wire Other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11 of the </a:t>
            </a:r>
            <a:r>
              <a:rPr lang="en-US" dirty="0" err="1" smtClean="0"/>
              <a:t>Arudino</a:t>
            </a:r>
            <a:r>
              <a:rPr lang="en-US" dirty="0" smtClean="0"/>
              <a:t> to J:15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12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J:19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13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J:23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678199" cy="4351338"/>
          </a:xfrm>
        </p:spPr>
      </p:pic>
    </p:spTree>
    <p:extLst>
      <p:ext uri="{BB962C8B-B14F-4D97-AF65-F5344CB8AC3E}">
        <p14:creationId xmlns:p14="http://schemas.microsoft.com/office/powerpoint/2010/main" val="323106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Button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3 buttons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F:13 and F:15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F:17 and F:19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F:21 and F:23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991511" cy="4521219"/>
          </a:xfrm>
        </p:spPr>
      </p:pic>
    </p:spTree>
    <p:extLst>
      <p:ext uri="{BB962C8B-B14F-4D97-AF65-F5344CB8AC3E}">
        <p14:creationId xmlns:p14="http://schemas.microsoft.com/office/powerpoint/2010/main" val="1673140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Resistor over the gap  on F:2 and D:2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capacitor with the long leg in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and the short leg in the </a:t>
            </a:r>
            <a:r>
              <a:rPr lang="en-US" dirty="0" smtClean="0">
                <a:solidFill>
                  <a:srgbClr val="0070C0"/>
                </a:solidFill>
              </a:rPr>
              <a:t>Blue Row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878104" cy="4648966"/>
          </a:xfrm>
        </p:spPr>
      </p:pic>
    </p:spTree>
    <p:extLst>
      <p:ext uri="{BB962C8B-B14F-4D97-AF65-F5344CB8AC3E}">
        <p14:creationId xmlns:p14="http://schemas.microsoft.com/office/powerpoint/2010/main" val="276864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878104" cy="4648966"/>
          </a:xfrm>
        </p:spPr>
      </p:pic>
    </p:spTree>
    <p:extLst>
      <p:ext uri="{BB962C8B-B14F-4D97-AF65-F5344CB8AC3E}">
        <p14:creationId xmlns:p14="http://schemas.microsoft.com/office/powerpoint/2010/main" val="1280734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4282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dirty="0" err="1" smtClean="0"/>
              <a:t>button_driven_led</a:t>
            </a:r>
            <a:r>
              <a:rPr lang="en-US" dirty="0" err="1"/>
              <a:t>.ino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youtu.be/ahpPqD7Ju5w?t=17s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Intro (5 Minutes)</a:t>
            </a:r>
          </a:p>
          <a:p>
            <a:r>
              <a:rPr lang="en-US" b="1" dirty="0" smtClean="0"/>
              <a:t>Quick Basics (10 Minutes)</a:t>
            </a:r>
          </a:p>
          <a:p>
            <a:r>
              <a:rPr lang="en-US" b="1" dirty="0" smtClean="0"/>
              <a:t>Project </a:t>
            </a:r>
            <a:r>
              <a:rPr lang="en-US" b="1" dirty="0"/>
              <a:t>1</a:t>
            </a:r>
            <a:r>
              <a:rPr lang="en-US" b="1" dirty="0" smtClean="0"/>
              <a:t> (15 Minutes)</a:t>
            </a:r>
            <a:endParaRPr lang="en-US" b="1" dirty="0" smtClean="0"/>
          </a:p>
          <a:p>
            <a:pPr lvl="1"/>
            <a:r>
              <a:rPr lang="en-US" dirty="0" smtClean="0"/>
              <a:t>Bring and LED to life</a:t>
            </a:r>
            <a:endParaRPr lang="en-US" dirty="0" smtClean="0"/>
          </a:p>
          <a:p>
            <a:r>
              <a:rPr lang="en-US" b="1" dirty="0" smtClean="0"/>
              <a:t>So What Just Happened? (15 Minutes)</a:t>
            </a:r>
            <a:endParaRPr lang="en-US" b="1" dirty="0" smtClean="0"/>
          </a:p>
          <a:p>
            <a:pPr lvl="1"/>
            <a:r>
              <a:rPr lang="en-US" dirty="0" smtClean="0"/>
              <a:t>Basic Circuit</a:t>
            </a:r>
          </a:p>
          <a:p>
            <a:pPr lvl="1"/>
            <a:r>
              <a:rPr lang="en-US" dirty="0" smtClean="0"/>
              <a:t>What is an LED</a:t>
            </a:r>
          </a:p>
          <a:p>
            <a:pPr lvl="1"/>
            <a:r>
              <a:rPr lang="en-US" dirty="0" smtClean="0"/>
              <a:t>Voltage / Current / Resistance</a:t>
            </a:r>
            <a:endParaRPr lang="en-US" dirty="0" smtClean="0"/>
          </a:p>
          <a:p>
            <a:r>
              <a:rPr lang="en-US" b="1" dirty="0" smtClean="0"/>
              <a:t>Project 2 (20 Minutes)</a:t>
            </a:r>
            <a:endParaRPr lang="en-US" b="1" dirty="0" smtClean="0"/>
          </a:p>
          <a:p>
            <a:pPr lvl="1"/>
            <a:r>
              <a:rPr lang="en-US" dirty="0" smtClean="0"/>
              <a:t>Introducing a button into the circuit</a:t>
            </a:r>
          </a:p>
          <a:p>
            <a:r>
              <a:rPr lang="en-US" b="1" dirty="0"/>
              <a:t>Project </a:t>
            </a:r>
            <a:r>
              <a:rPr lang="en-US" b="1" dirty="0" smtClean="0"/>
              <a:t>3 (20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Reading the Temperature of the Room</a:t>
            </a:r>
            <a:endParaRPr lang="en-US" dirty="0"/>
          </a:p>
          <a:p>
            <a:r>
              <a:rPr lang="en-US" b="1" dirty="0"/>
              <a:t>Project </a:t>
            </a:r>
            <a:r>
              <a:rPr lang="en-US" b="1" dirty="0" smtClean="0"/>
              <a:t>4 (25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Multicolor LEDs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86664" y="1072145"/>
            <a:ext cx="4908584" cy="64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882669"/>
            <a:ext cx="8594725" cy="4243600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</a:t>
            </a:r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  <a:endParaRPr lang="en-US" dirty="0" smtClean="0"/>
          </a:p>
          <a:p>
            <a:r>
              <a:rPr lang="en-US" dirty="0" smtClean="0"/>
              <a:t>1 </a:t>
            </a:r>
            <a:r>
              <a:rPr lang="en-US" dirty="0" smtClean="0"/>
              <a:t>330</a:t>
            </a:r>
            <a:r>
              <a:rPr lang="en-US" dirty="0" smtClean="0"/>
              <a:t> </a:t>
            </a:r>
            <a:r>
              <a:rPr lang="en-US" dirty="0" smtClean="0"/>
              <a:t>Ohm </a:t>
            </a:r>
            <a:r>
              <a:rPr lang="en-US" dirty="0" smtClean="0"/>
              <a:t>resistor</a:t>
            </a:r>
            <a:endParaRPr lang="en-US" dirty="0" smtClean="0"/>
          </a:p>
          <a:p>
            <a:r>
              <a:rPr lang="en-US" dirty="0" smtClean="0"/>
              <a:t>1 LED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up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GND pin on Arduino to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5V pin on Arduino to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231253" cy="4909274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Resistor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the </a:t>
            </a:r>
            <a:r>
              <a:rPr lang="en-US" dirty="0" smtClean="0">
                <a:solidFill>
                  <a:srgbClr val="0070C0"/>
                </a:solidFill>
              </a:rPr>
              <a:t>Ground rail </a:t>
            </a:r>
            <a:r>
              <a:rPr lang="en-US" dirty="0" smtClean="0"/>
              <a:t>to A:16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one leg of resistor in the </a:t>
            </a:r>
            <a:r>
              <a:rPr lang="en-US" dirty="0" smtClean="0">
                <a:solidFill>
                  <a:srgbClr val="FF0000"/>
                </a:solidFill>
              </a:rPr>
              <a:t>power rail </a:t>
            </a:r>
            <a:r>
              <a:rPr lang="en-US" dirty="0" smtClean="0"/>
              <a:t>and the other in I:16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510814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1402</TotalTime>
  <Words>865</Words>
  <Application>Microsoft Macintosh PowerPoint</Application>
  <PresentationFormat>Widescreen</PresentationFormat>
  <Paragraphs>171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Century Schoolbook</vt:lpstr>
      <vt:lpstr>Wingdings 2</vt:lpstr>
      <vt:lpstr>Arial</vt:lpstr>
      <vt:lpstr>View</vt:lpstr>
      <vt:lpstr>Introduction to the Arduino</vt:lpstr>
      <vt:lpstr>About Me</vt:lpstr>
      <vt:lpstr>Contact</vt:lpstr>
      <vt:lpstr>Agenda</vt:lpstr>
      <vt:lpstr>Breadboard</vt:lpstr>
      <vt:lpstr>Wiring up a Circuit</vt:lpstr>
      <vt:lpstr>Project 1 Parts List</vt:lpstr>
      <vt:lpstr>Step 1 – Wire up the Rails</vt:lpstr>
      <vt:lpstr>Step 2 – Place Resistor</vt:lpstr>
      <vt:lpstr>Step 3 – Place LED</vt:lpstr>
      <vt:lpstr>Step 4 – Apply Power</vt:lpstr>
      <vt:lpstr>So What Just Happened?</vt:lpstr>
      <vt:lpstr>Water Analogy</vt:lpstr>
      <vt:lpstr>LEDs</vt:lpstr>
      <vt:lpstr>Why is one lead longer?</vt:lpstr>
      <vt:lpstr>Project 2 Parts List</vt:lpstr>
      <vt:lpstr>Step 1 – Move the Wires</vt:lpstr>
      <vt:lpstr>Step 2 – Place the Button</vt:lpstr>
      <vt:lpstr>Step 3 – Apply Power</vt:lpstr>
      <vt:lpstr>Button as a Switch</vt:lpstr>
      <vt:lpstr>Project 3 - Let’s ’Read’ Something</vt:lpstr>
      <vt:lpstr>Project Parts List</vt:lpstr>
      <vt:lpstr>Step 1</vt:lpstr>
      <vt:lpstr>Step 2 – Power the Arduino</vt:lpstr>
      <vt:lpstr>Step 3 – Program the Arduino</vt:lpstr>
      <vt:lpstr>Step 4 – Open the Serial Monitor</vt:lpstr>
      <vt:lpstr>WS2811</vt:lpstr>
      <vt:lpstr>Project 4 Parts List</vt:lpstr>
      <vt:lpstr>Step 1 – Wire the Rails</vt:lpstr>
      <vt:lpstr>Step 2 – Wire the LED Strip</vt:lpstr>
      <vt:lpstr>Step 3 – Wire One Side of Button</vt:lpstr>
      <vt:lpstr>Step 4 – Wire Other Side of Button</vt:lpstr>
      <vt:lpstr>Step 5 – Button Placement</vt:lpstr>
      <vt:lpstr>Step 6 – Components</vt:lpstr>
      <vt:lpstr>Step 7 – Power the Arduino</vt:lpstr>
      <vt:lpstr>Step 8 – Program the Arduino</vt:lpstr>
      <vt:lpstr>Putting it All Together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37</cp:revision>
  <dcterms:created xsi:type="dcterms:W3CDTF">2016-03-05T22:58:38Z</dcterms:created>
  <dcterms:modified xsi:type="dcterms:W3CDTF">2016-05-22T17:50:38Z</dcterms:modified>
</cp:coreProperties>
</file>